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85" r:id="rId2"/>
    <p:sldId id="360" r:id="rId3"/>
    <p:sldId id="266" r:id="rId4"/>
    <p:sldId id="260" r:id="rId5"/>
    <p:sldId id="262" r:id="rId6"/>
    <p:sldId id="273" r:id="rId7"/>
    <p:sldId id="276" r:id="rId8"/>
    <p:sldId id="277" r:id="rId9"/>
    <p:sldId id="281" r:id="rId10"/>
    <p:sldId id="288" r:id="rId11"/>
    <p:sldId id="304" r:id="rId12"/>
    <p:sldId id="306" r:id="rId13"/>
    <p:sldId id="312" r:id="rId14"/>
    <p:sldId id="316" r:id="rId15"/>
    <p:sldId id="318" r:id="rId16"/>
    <p:sldId id="325" r:id="rId17"/>
    <p:sldId id="332" r:id="rId18"/>
    <p:sldId id="334" r:id="rId19"/>
    <p:sldId id="344" r:id="rId20"/>
    <p:sldId id="345" r:id="rId21"/>
    <p:sldId id="349" r:id="rId22"/>
    <p:sldId id="361" r:id="rId23"/>
  </p:sldIdLst>
  <p:sldSz cx="9144000" cy="6858000" type="screen4x3"/>
  <p:notesSz cx="6889750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8" d="100"/>
          <a:sy n="68" d="100"/>
        </p:scale>
        <p:origin x="53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54B2-50F3-4BEB-812A-80526B2B97E1}" type="datetimeFigureOut">
              <a:rPr lang="fr-CH" smtClean="0"/>
              <a:t>08.04.2019</a:t>
            </a:fld>
            <a:endParaRPr lang="fr-CH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9A7F20B-9662-471C-8B9F-1B114C3BD65A}" type="slidenum">
              <a:rPr lang="fr-CH" smtClean="0"/>
              <a:t>‹N°›</a:t>
            </a:fld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54B2-50F3-4BEB-812A-80526B2B97E1}" type="datetimeFigureOut">
              <a:rPr lang="fr-CH" smtClean="0"/>
              <a:t>08.04.2019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F20B-9662-471C-8B9F-1B114C3BD65A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54B2-50F3-4BEB-812A-80526B2B97E1}" type="datetimeFigureOut">
              <a:rPr lang="fr-CH" smtClean="0"/>
              <a:t>08.04.2019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F20B-9662-471C-8B9F-1B114C3BD65A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54B2-50F3-4BEB-812A-80526B2B97E1}" type="datetimeFigureOut">
              <a:rPr lang="fr-CH" smtClean="0"/>
              <a:t>08.04.2019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F20B-9662-471C-8B9F-1B114C3BD65A}" type="slidenum">
              <a:rPr lang="fr-CH" smtClean="0"/>
              <a:t>‹N°›</a:t>
            </a:fld>
            <a:endParaRPr lang="fr-CH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54B2-50F3-4BEB-812A-80526B2B97E1}" type="datetimeFigureOut">
              <a:rPr lang="fr-CH" smtClean="0"/>
              <a:t>08.04.2019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CH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9A7F20B-9662-471C-8B9F-1B114C3BD65A}" type="slidenum">
              <a:rPr lang="fr-CH" smtClean="0"/>
              <a:t>‹N°›</a:t>
            </a:fld>
            <a:endParaRPr lang="fr-C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54B2-50F3-4BEB-812A-80526B2B97E1}" type="datetimeFigureOut">
              <a:rPr lang="fr-CH" smtClean="0"/>
              <a:t>08.04.2019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F20B-9662-471C-8B9F-1B114C3BD65A}" type="slidenum">
              <a:rPr lang="fr-CH" smtClean="0"/>
              <a:t>‹N°›</a:t>
            </a:fld>
            <a:endParaRPr lang="fr-CH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54B2-50F3-4BEB-812A-80526B2B97E1}" type="datetimeFigureOut">
              <a:rPr lang="fr-CH" smtClean="0"/>
              <a:t>08.04.2019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F20B-9662-471C-8B9F-1B114C3BD65A}" type="slidenum">
              <a:rPr lang="fr-CH" smtClean="0"/>
              <a:t>‹N°›</a:t>
            </a:fld>
            <a:endParaRPr lang="fr-CH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54B2-50F3-4BEB-812A-80526B2B97E1}" type="datetimeFigureOut">
              <a:rPr lang="fr-CH" smtClean="0"/>
              <a:t>08.04.2019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F20B-9662-471C-8B9F-1B114C3BD65A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54B2-50F3-4BEB-812A-80526B2B97E1}" type="datetimeFigureOut">
              <a:rPr lang="fr-CH" smtClean="0"/>
              <a:t>08.04.2019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F20B-9662-471C-8B9F-1B114C3BD65A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54B2-50F3-4BEB-812A-80526B2B97E1}" type="datetimeFigureOut">
              <a:rPr lang="fr-CH" smtClean="0"/>
              <a:t>08.04.2019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F20B-9662-471C-8B9F-1B114C3BD65A}" type="slidenum">
              <a:rPr lang="fr-CH" smtClean="0"/>
              <a:t>‹N°›</a:t>
            </a:fld>
            <a:endParaRPr lang="fr-CH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54B2-50F3-4BEB-812A-80526B2B97E1}" type="datetimeFigureOut">
              <a:rPr lang="fr-CH" smtClean="0"/>
              <a:t>08.04.2019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9A7F20B-9662-471C-8B9F-1B114C3BD65A}" type="slidenum">
              <a:rPr lang="fr-CH" smtClean="0"/>
              <a:t>‹N°›</a:t>
            </a:fld>
            <a:endParaRPr lang="fr-CH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9D454B2-50F3-4BEB-812A-80526B2B97E1}" type="datetimeFigureOut">
              <a:rPr lang="fr-CH" smtClean="0"/>
              <a:t>08.04.2019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CH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9A7F20B-9662-471C-8B9F-1B114C3BD65A}" type="slidenum">
              <a:rPr lang="fr-CH" smtClean="0"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-homme-au-milieu-des-ruines-le-20-avril-2016-a-portoviejao-en-equateur_5585409.jpg">
            <a:extLst>
              <a:ext uri="{FF2B5EF4-FFF2-40B4-BE49-F238E27FC236}">
                <a16:creationId xmlns:a16="http://schemas.microsoft.com/office/drawing/2014/main" id="{E548767B-E4E3-40FC-91A0-30FEC0AC3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02200" cy="6858000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4FCBA8B4-F96E-430E-AA6F-5458164619E3}"/>
              </a:ext>
            </a:extLst>
          </p:cNvPr>
          <p:cNvSpPr txBox="1">
            <a:spLocks/>
          </p:cNvSpPr>
          <p:nvPr/>
        </p:nvSpPr>
        <p:spPr>
          <a:xfrm>
            <a:off x="457200" y="1505930"/>
            <a:ext cx="82296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H" sz="4400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Projet d’aide de reconstruction suite au tremblement de terre 2016 en Equateur</a:t>
            </a:r>
          </a:p>
          <a:p>
            <a:endParaRPr lang="fr-CH" sz="4400" dirty="0">
              <a:solidFill>
                <a:srgbClr val="FFFF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fr-CH" sz="4400" b="1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Projet LATMA 2016 -2019</a:t>
            </a:r>
          </a:p>
        </p:txBody>
      </p:sp>
    </p:spTree>
    <p:extLst>
      <p:ext uri="{BB962C8B-B14F-4D97-AF65-F5344CB8AC3E}">
        <p14:creationId xmlns:p14="http://schemas.microsoft.com/office/powerpoint/2010/main" val="2509342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8580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fr-CH" dirty="0"/>
              <a:t>Construction d’un local d’accueil d’enfants à </a:t>
            </a:r>
            <a:r>
              <a:rPr lang="fr-CH" dirty="0" err="1"/>
              <a:t>Pedernales</a:t>
            </a:r>
            <a:r>
              <a:rPr lang="fr-CH" dirty="0"/>
              <a:t>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858000" cy="4572000"/>
          </a:xfrm>
        </p:spPr>
      </p:pic>
    </p:spTree>
    <p:extLst>
      <p:ext uri="{BB962C8B-B14F-4D97-AF65-F5344CB8AC3E}">
        <p14:creationId xmlns:p14="http://schemas.microsoft.com/office/powerpoint/2010/main" val="290812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7"/>
    </mc:Choice>
    <mc:Fallback xmlns="">
      <p:transition spd="slow" advTm="403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266700"/>
            <a:ext cx="7772400" cy="1143000"/>
          </a:xfrm>
        </p:spPr>
        <p:txBody>
          <a:bodyPr/>
          <a:lstStyle/>
          <a:p>
            <a:r>
              <a:rPr lang="fr-CH" dirty="0"/>
              <a:t>Distribution d’habits / Amazonie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858000" cy="4572000"/>
          </a:xfrm>
        </p:spPr>
      </p:pic>
    </p:spTree>
    <p:extLst>
      <p:ext uri="{BB962C8B-B14F-4D97-AF65-F5344CB8AC3E}">
        <p14:creationId xmlns:p14="http://schemas.microsoft.com/office/powerpoint/2010/main" val="1263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7"/>
    </mc:Choice>
    <mc:Fallback xmlns="">
      <p:transition spd="slow" advTm="400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/>
              <a:t>  EN PLEINE AMAZONIA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858000" cy="4572000"/>
          </a:xfrm>
        </p:spPr>
      </p:pic>
    </p:spTree>
    <p:extLst>
      <p:ext uri="{BB962C8B-B14F-4D97-AF65-F5344CB8AC3E}">
        <p14:creationId xmlns:p14="http://schemas.microsoft.com/office/powerpoint/2010/main" val="423649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3"/>
    </mc:Choice>
    <mc:Fallback xmlns="">
      <p:transition spd="slow" advTm="402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/>
              <a:t>Camp d’accueil des victimes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858000" cy="4572000"/>
          </a:xfrm>
        </p:spPr>
      </p:pic>
    </p:spTree>
    <p:extLst>
      <p:ext uri="{BB962C8B-B14F-4D97-AF65-F5344CB8AC3E}">
        <p14:creationId xmlns:p14="http://schemas.microsoft.com/office/powerpoint/2010/main" val="165064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9"/>
    </mc:Choice>
    <mc:Fallback xmlns="">
      <p:transition spd="slow" advTm="405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/>
              <a:t>Habitations pour les survivants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858000" cy="4572000"/>
          </a:xfrm>
        </p:spPr>
      </p:pic>
    </p:spTree>
    <p:extLst>
      <p:ext uri="{BB962C8B-B14F-4D97-AF65-F5344CB8AC3E}">
        <p14:creationId xmlns:p14="http://schemas.microsoft.com/office/powerpoint/2010/main" val="153668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8"/>
    </mc:Choice>
    <mc:Fallback xmlns="">
      <p:transition spd="slow" advTm="399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H" b="1" dirty="0"/>
              <a:t>FAMILLES AVEC D’ENFANTS DE LA CHORRERA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858000" cy="4572000"/>
          </a:xfrm>
        </p:spPr>
      </p:pic>
    </p:spTree>
    <p:extLst>
      <p:ext uri="{BB962C8B-B14F-4D97-AF65-F5344CB8AC3E}">
        <p14:creationId xmlns:p14="http://schemas.microsoft.com/office/powerpoint/2010/main" val="338661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9"/>
    </mc:Choice>
    <mc:Fallback xmlns="">
      <p:transition spd="slow" advTm="440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H" b="1" dirty="0"/>
              <a:t>PREPARATION DE SPECIALITE DU PAYS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858000" cy="4572000"/>
          </a:xfrm>
        </p:spPr>
      </p:pic>
    </p:spTree>
    <p:extLst>
      <p:ext uri="{BB962C8B-B14F-4D97-AF65-F5344CB8AC3E}">
        <p14:creationId xmlns:p14="http://schemas.microsoft.com/office/powerpoint/2010/main" val="219159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4"/>
    </mc:Choice>
    <mc:Fallback xmlns="">
      <p:transition spd="slow" advTm="344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 PEDERNALES / LA CHORRERA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858000" cy="4572000"/>
          </a:xfrm>
        </p:spPr>
      </p:pic>
    </p:spTree>
    <p:extLst>
      <p:ext uri="{BB962C8B-B14F-4D97-AF65-F5344CB8AC3E}">
        <p14:creationId xmlns:p14="http://schemas.microsoft.com/office/powerpoint/2010/main" val="11674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3"/>
    </mc:Choice>
    <mc:Fallback xmlns="">
      <p:transition spd="slow" advTm="408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H" sz="3200" dirty="0">
                <a:latin typeface="Helvetica" panose="020B0604020202020204" pitchFamily="34" charset="0"/>
                <a:cs typeface="Helvetica" panose="020B0604020202020204" pitchFamily="34" charset="0"/>
              </a:rPr>
              <a:t>LA VILLE DE MANTA ET PEDERNALES ACTUELLEMENT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858000" cy="4572000"/>
          </a:xfrm>
        </p:spPr>
      </p:pic>
    </p:spTree>
    <p:extLst>
      <p:ext uri="{BB962C8B-B14F-4D97-AF65-F5344CB8AC3E}">
        <p14:creationId xmlns:p14="http://schemas.microsoft.com/office/powerpoint/2010/main" val="69985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4"/>
    </mc:Choice>
    <mc:Fallback xmlns="">
      <p:transition spd="slow" advTm="358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 MATERIAUX  POUR LA CHORRERA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47812"/>
            <a:ext cx="7772400" cy="4371975"/>
          </a:xfrm>
        </p:spPr>
      </p:pic>
    </p:spTree>
    <p:extLst>
      <p:ext uri="{BB962C8B-B14F-4D97-AF65-F5344CB8AC3E}">
        <p14:creationId xmlns:p14="http://schemas.microsoft.com/office/powerpoint/2010/main" val="380291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8"/>
    </mc:Choice>
    <mc:Fallback xmlns="">
      <p:transition spd="slow" advTm="403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H" sz="3200" dirty="0">
                <a:latin typeface="Helvetica" panose="020B0604020202020204" pitchFamily="34" charset="0"/>
                <a:cs typeface="Helvetica" panose="020B0604020202020204" pitchFamily="34" charset="0"/>
              </a:rPr>
              <a:t>Itinéraire du projet en Equateur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1647825"/>
            <a:ext cx="5905500" cy="4171950"/>
          </a:xfrm>
        </p:spPr>
      </p:pic>
    </p:spTree>
    <p:extLst>
      <p:ext uri="{BB962C8B-B14F-4D97-AF65-F5344CB8AC3E}">
        <p14:creationId xmlns:p14="http://schemas.microsoft.com/office/powerpoint/2010/main" val="284047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08"/>
    </mc:Choice>
    <mc:Fallback xmlns="">
      <p:transition spd="slow" advTm="970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47812"/>
            <a:ext cx="7772400" cy="4371975"/>
          </a:xfrm>
        </p:spPr>
      </p:pic>
    </p:spTree>
    <p:extLst>
      <p:ext uri="{BB962C8B-B14F-4D97-AF65-F5344CB8AC3E}">
        <p14:creationId xmlns:p14="http://schemas.microsoft.com/office/powerpoint/2010/main" val="8242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3"/>
    </mc:Choice>
    <mc:Fallback xmlns="">
      <p:transition spd="slow" advTm="4093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47812"/>
            <a:ext cx="7772400" cy="4371975"/>
          </a:xfrm>
        </p:spPr>
      </p:pic>
    </p:spTree>
    <p:extLst>
      <p:ext uri="{BB962C8B-B14F-4D97-AF65-F5344CB8AC3E}">
        <p14:creationId xmlns:p14="http://schemas.microsoft.com/office/powerpoint/2010/main" val="15762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3"/>
    </mc:Choice>
    <mc:Fallback xmlns="">
      <p:transition spd="slow" advTm="403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H" sz="3200" dirty="0">
                <a:latin typeface="Helvetica" panose="020B0604020202020204" pitchFamily="34" charset="0"/>
                <a:cs typeface="Helvetica" panose="020B0604020202020204" pitchFamily="34" charset="0"/>
              </a:rPr>
              <a:t>RAPPORT FINAL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Grace à votre soutien l’association LATMA a pu apporter de l’aide aux personnes dans le besoin.</a:t>
            </a:r>
          </a:p>
          <a:p>
            <a:pPr marL="0" indent="0">
              <a:buNone/>
            </a:pPr>
            <a:endParaRPr lang="fr-CH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Total de la collecte </a:t>
            </a:r>
            <a:r>
              <a:rPr lang="fr-CH" b="1" dirty="0">
                <a:latin typeface="Helvetica" panose="020B0604020202020204" pitchFamily="34" charset="0"/>
                <a:cs typeface="Helvetica" panose="020B0604020202020204" pitchFamily="34" charset="0"/>
              </a:rPr>
              <a:t>26’000 Fr </a:t>
            </a:r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qui ont été utilisés :</a:t>
            </a:r>
          </a:p>
          <a:p>
            <a:pPr marL="0" indent="0">
              <a:buNone/>
            </a:pPr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Location du container et coût de distribution    8’500 Fr</a:t>
            </a:r>
          </a:p>
          <a:p>
            <a:pPr marL="0" indent="0">
              <a:buNone/>
            </a:pPr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Achat de matériel de construction                   12’000 Fr</a:t>
            </a:r>
          </a:p>
          <a:p>
            <a:pPr marL="0" indent="0">
              <a:buNone/>
            </a:pPr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Achat d’appareils ménager                                   500 Fr </a:t>
            </a:r>
          </a:p>
          <a:p>
            <a:pPr marL="0" indent="0">
              <a:buNone/>
            </a:pPr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Projet de construction pour une famille              4’000 Fr</a:t>
            </a:r>
          </a:p>
          <a:p>
            <a:pPr marL="0" indent="0">
              <a:buNone/>
            </a:pPr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Donation aux différentes familles                       1’000 Fr</a:t>
            </a:r>
          </a:p>
          <a:p>
            <a:pPr marL="0" indent="0">
              <a:buNone/>
            </a:pPr>
            <a:endParaRPr lang="fr-CH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fr-CH" b="1" dirty="0">
                <a:latin typeface="Helvetica" panose="020B0604020202020204" pitchFamily="34" charset="0"/>
                <a:cs typeface="Helvetica" panose="020B0604020202020204" pitchFamily="34" charset="0"/>
              </a:rPr>
              <a:t>TOTAL  </a:t>
            </a:r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                         </a:t>
            </a:r>
            <a:r>
              <a:rPr lang="fr-CH" b="1" dirty="0">
                <a:latin typeface="Helvetica" panose="020B0604020202020204" pitchFamily="34" charset="0"/>
                <a:cs typeface="Helvetica" panose="020B0604020202020204" pitchFamily="34" charset="0"/>
              </a:rPr>
              <a:t>26’000Fr</a:t>
            </a:r>
          </a:p>
        </p:txBody>
      </p:sp>
    </p:spTree>
    <p:extLst>
      <p:ext uri="{BB962C8B-B14F-4D97-AF65-F5344CB8AC3E}">
        <p14:creationId xmlns:p14="http://schemas.microsoft.com/office/powerpoint/2010/main" val="199709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76"/>
    </mc:Choice>
    <mc:Fallback xmlns="">
      <p:transition spd="slow" advTm="2137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DEPART DU CONTAINER POUR L’EQUATEUR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858000" cy="4572000"/>
          </a:xfrm>
        </p:spPr>
      </p:pic>
    </p:spTree>
    <p:extLst>
      <p:ext uri="{BB962C8B-B14F-4D97-AF65-F5344CB8AC3E}">
        <p14:creationId xmlns:p14="http://schemas.microsoft.com/office/powerpoint/2010/main" val="368881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3"/>
    </mc:Choice>
    <mc:Fallback xmlns="">
      <p:transition spd="slow" advTm="392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/>
              <a:t>Collecte à Anières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858000" cy="4572000"/>
          </a:xfrm>
        </p:spPr>
      </p:pic>
    </p:spTree>
    <p:extLst>
      <p:ext uri="{BB962C8B-B14F-4D97-AF65-F5344CB8AC3E}">
        <p14:creationId xmlns:p14="http://schemas.microsoft.com/office/powerpoint/2010/main" val="147187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9"/>
    </mc:Choice>
    <mc:Fallback xmlns="">
      <p:transition spd="slow" advTm="373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/>
              <a:t>Remplissage du container à Anières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858000" cy="4572000"/>
          </a:xfrm>
        </p:spPr>
      </p:pic>
    </p:spTree>
    <p:extLst>
      <p:ext uri="{BB962C8B-B14F-4D97-AF65-F5344CB8AC3E}">
        <p14:creationId xmlns:p14="http://schemas.microsoft.com/office/powerpoint/2010/main" val="404036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6"/>
    </mc:Choice>
    <mc:Fallback xmlns="">
      <p:transition spd="slow" advTm="416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Arrivée du container à </a:t>
            </a:r>
            <a:r>
              <a:rPr lang="fr-CH" dirty="0" err="1"/>
              <a:t>Pedernales</a:t>
            </a:r>
            <a:endParaRPr lang="fr-CH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47812"/>
            <a:ext cx="7772400" cy="4371975"/>
          </a:xfrm>
        </p:spPr>
      </p:pic>
    </p:spTree>
    <p:extLst>
      <p:ext uri="{BB962C8B-B14F-4D97-AF65-F5344CB8AC3E}">
        <p14:creationId xmlns:p14="http://schemas.microsoft.com/office/powerpoint/2010/main" val="238121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4"/>
    </mc:Choice>
    <mc:Fallback xmlns="">
      <p:transition spd="slow" advTm="369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488" y="5720499"/>
            <a:ext cx="7772400" cy="1143000"/>
          </a:xfrm>
        </p:spPr>
        <p:txBody>
          <a:bodyPr/>
          <a:lstStyle/>
          <a:p>
            <a:endParaRPr lang="fr-CH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47800"/>
            <a:ext cx="7560840" cy="4572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8EAECB-714C-453A-9190-DE2B2B6FF9A3}"/>
              </a:ext>
            </a:extLst>
          </p:cNvPr>
          <p:cNvSpPr/>
          <p:nvPr/>
        </p:nvSpPr>
        <p:spPr>
          <a:xfrm>
            <a:off x="971600" y="604101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4000" dirty="0">
                <a:solidFill>
                  <a:srgbClr val="696464"/>
                </a:solidFill>
                <a:latin typeface="Franklin Gothic Book"/>
                <a:ea typeface="+mj-ea"/>
                <a:cs typeface="+mj-cs"/>
              </a:rPr>
              <a:t>Arrivée du container à </a:t>
            </a:r>
            <a:r>
              <a:rPr lang="fr-CH" sz="4000" dirty="0" err="1">
                <a:solidFill>
                  <a:srgbClr val="696464"/>
                </a:solidFill>
                <a:latin typeface="Franklin Gothic Book"/>
                <a:ea typeface="+mj-ea"/>
                <a:cs typeface="+mj-cs"/>
              </a:rPr>
              <a:t>Chonta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4149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0"/>
    </mc:Choice>
    <mc:Fallback xmlns="">
      <p:transition spd="slow" advTm="395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H" sz="3200" dirty="0">
                <a:latin typeface="Helvetica" panose="020B0604020202020204" pitchFamily="34" charset="0"/>
                <a:cs typeface="Helvetica" panose="020B0604020202020204" pitchFamily="34" charset="0"/>
              </a:rPr>
              <a:t>Distribution du container </a:t>
            </a:r>
            <a:r>
              <a:rPr lang="fr-CH" sz="3200" dirty="0" err="1">
                <a:latin typeface="Helvetica" panose="020B0604020202020204" pitchFamily="34" charset="0"/>
                <a:cs typeface="Helvetica" panose="020B0604020202020204" pitchFamily="34" charset="0"/>
              </a:rPr>
              <a:t>Pedernales</a:t>
            </a:r>
            <a:r>
              <a:rPr lang="fr-CH" sz="3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858000" cy="4572000"/>
          </a:xfrm>
        </p:spPr>
      </p:pic>
    </p:spTree>
    <p:extLst>
      <p:ext uri="{BB962C8B-B14F-4D97-AF65-F5344CB8AC3E}">
        <p14:creationId xmlns:p14="http://schemas.microsoft.com/office/powerpoint/2010/main" val="260999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6"/>
    </mc:Choice>
    <mc:Fallback xmlns="">
      <p:transition spd="slow" advTm="416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Distribution du container </a:t>
            </a:r>
            <a:r>
              <a:rPr lang="fr-CH" dirty="0" err="1">
                <a:latin typeface="Helvetica" panose="020B0604020202020204" pitchFamily="34" charset="0"/>
                <a:cs typeface="Helvetica" panose="020B0604020202020204" pitchFamily="34" charset="0"/>
              </a:rPr>
              <a:t>Pedernales</a:t>
            </a:r>
            <a:r>
              <a:rPr lang="fr-CH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fr-CH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28800"/>
            <a:ext cx="6858000" cy="4572000"/>
          </a:xfrm>
        </p:spPr>
      </p:pic>
    </p:spTree>
    <p:extLst>
      <p:ext uri="{BB962C8B-B14F-4D97-AF65-F5344CB8AC3E}">
        <p14:creationId xmlns:p14="http://schemas.microsoft.com/office/powerpoint/2010/main" val="149509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7"/>
    </mc:Choice>
    <mc:Fallback xmlns="">
      <p:transition spd="slow" advTm="4007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Projet de l’association LATMA DIAPORAMA POWERPONT</Template>
  <TotalTime>145</TotalTime>
  <Words>171</Words>
  <Application>Microsoft Office PowerPoint</Application>
  <PresentationFormat>Affichage à l'écran (4:3)</PresentationFormat>
  <Paragraphs>32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Franklin Gothic Book</vt:lpstr>
      <vt:lpstr>Helvetica</vt:lpstr>
      <vt:lpstr>Perpetua</vt:lpstr>
      <vt:lpstr>Wingdings 2</vt:lpstr>
      <vt:lpstr>Capitaux</vt:lpstr>
      <vt:lpstr>Présentation PowerPoint</vt:lpstr>
      <vt:lpstr>Itinéraire du projet en Equateur</vt:lpstr>
      <vt:lpstr>DEPART DU CONTAINER POUR L’EQUATEUR</vt:lpstr>
      <vt:lpstr>Collecte à Anières</vt:lpstr>
      <vt:lpstr>Remplissage du container à Anières</vt:lpstr>
      <vt:lpstr>Arrivée du container à Pedernales</vt:lpstr>
      <vt:lpstr>Présentation PowerPoint</vt:lpstr>
      <vt:lpstr>Distribution du container Pedernales </vt:lpstr>
      <vt:lpstr>Distribution du container Pedernales </vt:lpstr>
      <vt:lpstr>Construction d’un local d’accueil d’enfants à Pedernales </vt:lpstr>
      <vt:lpstr>Distribution d’habits / Amazonie</vt:lpstr>
      <vt:lpstr>  EN PLEINE AMAZONIA </vt:lpstr>
      <vt:lpstr>Camp d’accueil des victimes</vt:lpstr>
      <vt:lpstr>Habitations pour les survivants</vt:lpstr>
      <vt:lpstr>FAMILLES AVEC D’ENFANTS DE LA CHORRERA </vt:lpstr>
      <vt:lpstr>PREPARATION DE SPECIALITE DU PAYS </vt:lpstr>
      <vt:lpstr> PEDERNALES / LA CHORRERA</vt:lpstr>
      <vt:lpstr>LA VILLE DE MANTA ET PEDERNALES ACTUELLEMENT</vt:lpstr>
      <vt:lpstr> MATERIAUX  POUR LA CHORRERA </vt:lpstr>
      <vt:lpstr>Présentation PowerPoint</vt:lpstr>
      <vt:lpstr>Présentation PowerPoint</vt:lpstr>
      <vt:lpstr>RAPPORT FINAL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d’aide de reconstruction suite au tremblement de terre 2016 en Equateur</dc:title>
  <dc:creator>maria devenoge</dc:creator>
  <cp:lastModifiedBy>maria devenoge</cp:lastModifiedBy>
  <cp:revision>9</cp:revision>
  <cp:lastPrinted>2018-02-08T20:11:03Z</cp:lastPrinted>
  <dcterms:created xsi:type="dcterms:W3CDTF">2019-04-08T08:31:40Z</dcterms:created>
  <dcterms:modified xsi:type="dcterms:W3CDTF">2019-04-08T10:57:11Z</dcterms:modified>
</cp:coreProperties>
</file>